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1"/>
  </p:notesMasterIdLst>
  <p:sldIdLst>
    <p:sldId id="256" r:id="rId2"/>
    <p:sldId id="257" r:id="rId3"/>
    <p:sldId id="290" r:id="rId4"/>
    <p:sldId id="259" r:id="rId5"/>
    <p:sldId id="260" r:id="rId6"/>
    <p:sldId id="261" r:id="rId7"/>
    <p:sldId id="258" r:id="rId8"/>
    <p:sldId id="263" r:id="rId9"/>
    <p:sldId id="264" r:id="rId10"/>
    <p:sldId id="265" r:id="rId11"/>
    <p:sldId id="314" r:id="rId12"/>
    <p:sldId id="267" r:id="rId13"/>
    <p:sldId id="268" r:id="rId14"/>
    <p:sldId id="269" r:id="rId15"/>
    <p:sldId id="29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66" r:id="rId32"/>
    <p:sldId id="287" r:id="rId33"/>
    <p:sldId id="288" r:id="rId34"/>
    <p:sldId id="289" r:id="rId35"/>
    <p:sldId id="322" r:id="rId36"/>
    <p:sldId id="291" r:id="rId37"/>
    <p:sldId id="292" r:id="rId38"/>
    <p:sldId id="293" r:id="rId39"/>
    <p:sldId id="326" r:id="rId40"/>
    <p:sldId id="295" r:id="rId41"/>
    <p:sldId id="296" r:id="rId42"/>
    <p:sldId id="297" r:id="rId43"/>
    <p:sldId id="270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30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286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262" r:id="rId68"/>
    <p:sldId id="323" r:id="rId69"/>
    <p:sldId id="324" r:id="rId70"/>
    <p:sldId id="325" r:id="rId71"/>
    <p:sldId id="294" r:id="rId72"/>
    <p:sldId id="327" r:id="rId73"/>
    <p:sldId id="328" r:id="rId74"/>
    <p:sldId id="329" r:id="rId75"/>
    <p:sldId id="306" r:id="rId76"/>
    <p:sldId id="331" r:id="rId77"/>
    <p:sldId id="332" r:id="rId78"/>
    <p:sldId id="333" r:id="rId79"/>
    <p:sldId id="334" r:id="rId80"/>
  </p:sldIdLst>
  <p:sldSz cx="12192000" cy="6858000"/>
  <p:notesSz cx="6858000" cy="9144000"/>
  <p:embeddedFontLst>
    <p:embeddedFont>
      <p:font typeface="Helvetica Neue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996d1310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b996d1310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996d1310b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2b996d1310b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996d1310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b996d1310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996d1310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b996d1310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996d1310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2b996d1310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996d1310b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2b996d1310b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996d1310b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b996d1310b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996d1310b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2b996d1310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b996d1310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b996d1310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996d1310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b996d1310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996d1310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b996d1310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996d1310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2b996d1310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996d1310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2b996d1310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996d1310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b996d1310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996d1310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b996d1310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996d1310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b996d1310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996d1310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b996d1310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996d1310b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2b996d1310b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996d1310b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b996d1310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996d1310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b996d1310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996d1310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2b996d1310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996d1310b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2b996d1310b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996d1310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b996d1310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996d1310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b996d1310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996d1310b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b996d1310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996d1310b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b996d1310b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b996d1310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b996d1310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996d1310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2b996d1310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996d1310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b996d1310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996d1310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2b996d1310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b996d1310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b996d1310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996d1310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2b996d1310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996d1310b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b996d1310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996d131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b996d131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996d1310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b996d1310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996d1310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b996d1310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996d1310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b996d1310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996d1310b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b996d1310b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996d1310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b996d1310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996d1310b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b996d1310b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996d1310b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b996d1310b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996d1310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b996d1310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b996d1310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2b996d1310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996d1310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b996d1310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b996d1310b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b996d1310b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996d1310b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2b996d1310b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996d1310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b996d1310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996d1310b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b996d1310b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996d1310b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b996d1310b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996d1310b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b996d1310b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996d1310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b996d1310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996d1310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b996d1310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b996d1310b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2b996d1310b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996d1310b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b996d1310b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996d1310b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2b996d1310b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996d1310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b996d1310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b996d1310b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b996d1310b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996d1310b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2b996d1310b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996d131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b996d131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b996d1310b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2b996d1310b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b996d1310b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2b996d1310b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996d1310b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2b996d1310b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996d1310b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2b996d1310b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996d1310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2b996d1310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b996d1310b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b996d1310b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996d1310b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2b996d1310b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b996d1310b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b996d1310b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b996d1310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b996d1310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996d1310b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2b996d1310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996d1310b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2b996d1310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b996d1310b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2b996d1310b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996d1310b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2b996d1310b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996d1310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b996d1310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996d1310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b996d1310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1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1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89" name="Google Shape;3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575" y="895075"/>
            <a:ext cx="4344852" cy="434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05" name="Google Shape;3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875" y="921475"/>
            <a:ext cx="4410250" cy="44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412" y="948275"/>
            <a:ext cx="4277176" cy="427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/>
        </p:nvSpPr>
        <p:spPr>
          <a:xfrm>
            <a:off x="4763814" y="2705725"/>
            <a:ext cx="26958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475" y="1148676"/>
            <a:ext cx="4130499" cy="413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612" y="902150"/>
            <a:ext cx="4308777" cy="430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63" name="Google Shape;2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712" y="819350"/>
            <a:ext cx="4594575" cy="45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350" y="784575"/>
            <a:ext cx="4455352" cy="445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9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31" name="Google Shape;4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075" y="929600"/>
            <a:ext cx="4295849" cy="429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3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52" name="Google Shape;45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363" y="1018150"/>
            <a:ext cx="4265277" cy="426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/>
        </p:nvSpPr>
        <p:spPr>
          <a:xfrm>
            <a:off x="1299833" y="2691467"/>
            <a:ext cx="9592333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4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250" y="935425"/>
            <a:ext cx="4333501" cy="43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7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12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26" name="Google Shape;3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361" y="1019692"/>
            <a:ext cx="4265277" cy="426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2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2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7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73" name="Google Shape;4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150" y="948200"/>
            <a:ext cx="4291702" cy="429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4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6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/>
        </p:nvSpPr>
        <p:spPr>
          <a:xfrm>
            <a:off x="4763814" y="2705725"/>
            <a:ext cx="269590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68" name="Google Shape;368;p67" descr="A hand with fingers u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000" y="1031276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9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826" y="946900"/>
            <a:ext cx="4330348" cy="4330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2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3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4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5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10" name="Google Shape;41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375" y="1003675"/>
            <a:ext cx="4265252" cy="426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6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7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675" y="703350"/>
            <a:ext cx="4522076" cy="45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0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1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87" y="818100"/>
            <a:ext cx="4392827" cy="439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2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325" y="1004900"/>
            <a:ext cx="4301348" cy="430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4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5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6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347" name="Google Shape;3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687" y="717850"/>
            <a:ext cx="4522076" cy="45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8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9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20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0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91"/>
          <p:cNvSpPr txBox="1"/>
          <p:nvPr/>
        </p:nvSpPr>
        <p:spPr>
          <a:xfrm>
            <a:off x="4763814" y="2705725"/>
            <a:ext cx="2695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/>
          </a:p>
        </p:txBody>
      </p:sp>
      <p:pic>
        <p:nvPicPr>
          <p:cNvPr id="494" name="Google Shape;49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575" y="909575"/>
            <a:ext cx="4344852" cy="434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1299833" y="2691467"/>
            <a:ext cx="95922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many digits were raised?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Experimenter, record the participant’s response if given before next slide transition; otherwise record a ’timeout’</a:t>
            </a:r>
            <a:br>
              <a:rPr lang="en-US" sz="3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4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CECE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2440370" y="2644170"/>
            <a:ext cx="731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Trial </a:t>
            </a:r>
            <a:r>
              <a:rPr lang="en-US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b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Press any key to continue.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752</Words>
  <Application>Microsoft Office PowerPoint</Application>
  <PresentationFormat>Widescreen</PresentationFormat>
  <Paragraphs>79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Helvetica Neue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Victoria Li</cp:lastModifiedBy>
  <cp:revision>4</cp:revision>
  <dcterms:modified xsi:type="dcterms:W3CDTF">2024-02-19T04:36:15Z</dcterms:modified>
</cp:coreProperties>
</file>